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0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8" r:id="rId16"/>
    <p:sldId id="279" r:id="rId17"/>
    <p:sldId id="267" r:id="rId18"/>
    <p:sldId id="270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Karla" pitchFamily="2" charset="0"/>
      <p:regular r:id="rId22"/>
      <p:bold r:id="rId23"/>
      <p:italic r:id="rId24"/>
      <p:boldItalic r:id="rId25"/>
    </p:embeddedFont>
    <p:embeddedFont>
      <p:font typeface="Microsoft JhengHei" panose="020B0604030504040204" pitchFamily="34" charset="-120"/>
      <p:regular r:id="rId26"/>
      <p:bold r:id="rId27"/>
    </p:embeddedFont>
    <p:embeddedFont>
      <p:font typeface="Microsoft JhengHei" panose="020B0604030504040204" pitchFamily="34" charset="-120"/>
      <p:regular r:id="rId26"/>
      <p:bold r:id="rId27"/>
    </p:embeddedFont>
    <p:embeddedFont>
      <p:font typeface="Rubik Black" panose="020B0604020202020204" charset="-79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410411804 張哲誠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410410632 李哲緯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410411747 賴柏樟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409610242 徐欣瑜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409610366 洪若庭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圖形化使用者介面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17325"/>
            <a:ext cx="5153853" cy="3221158"/>
          </a:xfrm>
          <a:prstGeom prst="rect">
            <a:avLst/>
          </a:prstGeom>
        </p:spPr>
      </p:pic>
      <p:sp>
        <p:nvSpPr>
          <p:cNvPr id="2" name="Google Shape;668;p50">
            <a:extLst>
              <a:ext uri="{FF2B5EF4-FFF2-40B4-BE49-F238E27FC236}">
                <a16:creationId xmlns:a16="http://schemas.microsoft.com/office/drawing/2014/main" id="{2A24B184-779F-EAFC-D040-5C3378646069}"/>
              </a:ext>
            </a:extLst>
          </p:cNvPr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0961FE-9DC4-934E-940D-EEECCE580815}"/>
              </a:ext>
            </a:extLst>
          </p:cNvPr>
          <p:cNvGrpSpPr/>
          <p:nvPr/>
        </p:nvGrpSpPr>
        <p:grpSpPr>
          <a:xfrm>
            <a:off x="1155986" y="1357700"/>
            <a:ext cx="2736012" cy="1336845"/>
            <a:chOff x="1155986" y="1533339"/>
            <a:chExt cx="2736012" cy="13368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C3C7C-4157-257F-6A22-802EC97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986" y="1841116"/>
              <a:ext cx="2736012" cy="10290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F988EE-7E35-DDBF-A314-E95C33D7A888}"/>
                </a:ext>
              </a:extLst>
            </p:cNvPr>
            <p:cNvSpPr txBox="1"/>
            <p:nvPr/>
          </p:nvSpPr>
          <p:spPr>
            <a:xfrm>
              <a:off x="1155986" y="1533339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主視窗設置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81312B-809C-6AF0-A81D-FFED5185581C}"/>
              </a:ext>
            </a:extLst>
          </p:cNvPr>
          <p:cNvGrpSpPr/>
          <p:nvPr/>
        </p:nvGrpSpPr>
        <p:grpSpPr>
          <a:xfrm>
            <a:off x="1155986" y="2945288"/>
            <a:ext cx="5411785" cy="1603777"/>
            <a:chOff x="1155986" y="2986187"/>
            <a:chExt cx="5411785" cy="160377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5B884F-953A-5F50-D09D-66690BB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986" y="3293964"/>
              <a:ext cx="5411785" cy="1296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A8E567-1C49-CCA2-705D-5E2AC2C6BC36}"/>
                </a:ext>
              </a:extLst>
            </p:cNvPr>
            <p:cNvSpPr txBox="1"/>
            <p:nvPr/>
          </p:nvSpPr>
          <p:spPr>
            <a:xfrm>
              <a:off x="1155986" y="2986187"/>
              <a:ext cx="224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顯示驗證圖</a:t>
              </a:r>
              <a:r>
                <a:rPr lang="en-US" altLang="zh-TW" dirty="0"/>
                <a:t>/</a:t>
              </a:r>
              <a:r>
                <a:rPr lang="zh-TW" altLang="en-US" dirty="0"/>
                <a:t>解析結果圖片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79C76AE-DED8-C451-EB21-45521A6180EA}"/>
              </a:ext>
            </a:extLst>
          </p:cNvPr>
          <p:cNvGrpSpPr/>
          <p:nvPr/>
        </p:nvGrpSpPr>
        <p:grpSpPr>
          <a:xfrm>
            <a:off x="1172307" y="3143868"/>
            <a:ext cx="6433717" cy="852708"/>
            <a:chOff x="1177490" y="3304958"/>
            <a:chExt cx="6433717" cy="852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87E83B3-5BB7-AA2E-3463-C1DE1407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491" y="3617666"/>
              <a:ext cx="6433716" cy="5400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D703F0E-842F-BC26-0FF3-4F2C996FFEE8}"/>
                </a:ext>
              </a:extLst>
            </p:cNvPr>
            <p:cNvSpPr txBox="1"/>
            <p:nvPr/>
          </p:nvSpPr>
          <p:spPr>
            <a:xfrm>
              <a:off x="1177490" y="3304958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分割線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6F62B8-3F26-1F56-CE90-9B4678231BF4}"/>
              </a:ext>
            </a:extLst>
          </p:cNvPr>
          <p:cNvGrpSpPr/>
          <p:nvPr/>
        </p:nvGrpSpPr>
        <p:grpSpPr>
          <a:xfrm>
            <a:off x="1172307" y="1387518"/>
            <a:ext cx="6863665" cy="1454175"/>
            <a:chOff x="1177491" y="1738386"/>
            <a:chExt cx="6863665" cy="1454175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669E1AF-3D2F-F961-8AE4-3AE6710E8E7A}"/>
                </a:ext>
              </a:extLst>
            </p:cNvPr>
            <p:cNvSpPr txBox="1"/>
            <p:nvPr/>
          </p:nvSpPr>
          <p:spPr>
            <a:xfrm>
              <a:off x="1177491" y="1738386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按鈕建立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8358BFE-1429-E45E-06D8-0497B0DA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492" y="2040561"/>
              <a:ext cx="6863664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5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803EBF-9834-2D99-275F-EF2FDFE3614A}"/>
              </a:ext>
            </a:extLst>
          </p:cNvPr>
          <p:cNvGrpSpPr/>
          <p:nvPr/>
        </p:nvGrpSpPr>
        <p:grpSpPr>
          <a:xfrm>
            <a:off x="5205099" y="1117665"/>
            <a:ext cx="3622920" cy="1728000"/>
            <a:chOff x="5205099" y="1117665"/>
            <a:chExt cx="3622920" cy="172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7F8A964-C126-E0F2-414C-0161140A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699" y="1117665"/>
              <a:ext cx="3313320" cy="1728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94D90D-8782-53E4-1DB2-08710FFF89B0}"/>
                </a:ext>
              </a:extLst>
            </p:cNvPr>
            <p:cNvSpPr txBox="1"/>
            <p:nvPr/>
          </p:nvSpPr>
          <p:spPr>
            <a:xfrm>
              <a:off x="5205099" y="1117665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產生驗證碼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D9D2BBE-6EC2-95B5-7065-7FA530E4C7D0}"/>
              </a:ext>
            </a:extLst>
          </p:cNvPr>
          <p:cNvGrpSpPr/>
          <p:nvPr/>
        </p:nvGrpSpPr>
        <p:grpSpPr>
          <a:xfrm>
            <a:off x="5205099" y="3111542"/>
            <a:ext cx="3622920" cy="1728000"/>
            <a:chOff x="5205099" y="3111542"/>
            <a:chExt cx="3622920" cy="172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FA5F3D-6A29-0CC6-0445-EC17AFDA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47" y="3111542"/>
              <a:ext cx="3329172" cy="1728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1AA7A05-23EF-73F5-8159-9DAA7BEC3F2D}"/>
                </a:ext>
              </a:extLst>
            </p:cNvPr>
            <p:cNvSpPr txBox="1"/>
            <p:nvPr/>
          </p:nvSpPr>
          <p:spPr>
            <a:xfrm>
              <a:off x="5205099" y="3111542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解析驗證碼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CA1803-1D61-AC70-3905-7B890FFAE0FF}"/>
              </a:ext>
            </a:extLst>
          </p:cNvPr>
          <p:cNvGrpSpPr/>
          <p:nvPr/>
        </p:nvGrpSpPr>
        <p:grpSpPr>
          <a:xfrm>
            <a:off x="715100" y="1611776"/>
            <a:ext cx="3796120" cy="2467777"/>
            <a:chOff x="715100" y="1930440"/>
            <a:chExt cx="3796120" cy="246777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587644-1496-166A-F21C-33105B2D5FDB}"/>
                </a:ext>
              </a:extLst>
            </p:cNvPr>
            <p:cNvSpPr txBox="1"/>
            <p:nvPr/>
          </p:nvSpPr>
          <p:spPr>
            <a:xfrm>
              <a:off x="718328" y="1930440"/>
              <a:ext cx="907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按鈕控制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9FD586-0682-B4F9-6DD4-79D3F902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0" y="2238217"/>
              <a:ext cx="3796120" cy="2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155</Words>
  <Application>Microsoft Office PowerPoint</Application>
  <PresentationFormat>如螢幕大小 (16:9)</PresentationFormat>
  <Paragraphs>26</Paragraphs>
  <Slides>17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Karla</vt:lpstr>
      <vt:lpstr>Bebas Neue</vt:lpstr>
      <vt:lpstr>Arial</vt:lpstr>
      <vt:lpstr>Microsoft JhengHei</vt:lpstr>
      <vt:lpstr>Microsoft JhengHei</vt:lpstr>
      <vt:lpstr>Rubik Black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圖形化使用者介面</vt:lpstr>
      <vt:lpstr>實際操作影片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cp:lastModifiedBy>李哲緯</cp:lastModifiedBy>
  <cp:revision>7</cp:revision>
  <dcterms:modified xsi:type="dcterms:W3CDTF">2023-12-26T12:03:04Z</dcterms:modified>
</cp:coreProperties>
</file>